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AC04A-2670-3784-2B04-94EF4AE81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83F825-0A14-444E-B90B-50E34B40D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D953AE-4164-2706-EA35-5EB261AD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2B91BC-2AF3-C079-7F22-E3EA347B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E18ED8-78E0-F30D-5479-AC6E7EB0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5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343A81-2FD9-6FCD-9F2C-DB11736B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ADE0F4-94CB-3E70-5A72-1A5C069D8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E96400-C150-62BA-BAFD-122D556F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22A7AB-6BBB-4CB9-D058-AFE291A3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66C38D-4E99-6517-DDE8-9BA38E54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2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B9F8BF-5697-5887-5237-B2FA81DDC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0D0B1C-CE11-4238-AC90-9D4EA7CF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88042D-F4FA-0393-6B74-A699750D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25E168-90FC-17B0-2A10-B28DE19B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372A98-B029-FDAF-13A6-12232497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0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B65491-79E6-09EC-58C2-7A6893E7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761CB3-50A1-C31D-93F4-EE626854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9D175F-EACD-DD37-71DD-7F329783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0C952B-2977-6AB7-080F-C0005E64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916529-3C12-E5FE-66D7-FA7980AC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8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03455-A6F0-986D-C814-B06A8996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7AD1FA-A3A7-3CAD-6482-01EB7E081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DE3865-BE8C-BF65-C67C-5A3AF26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3ACB1D-955D-5026-EA83-5B282183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25A3D3-4EA3-251D-9922-4B70ABCE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2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B0268-C697-C576-D7A4-5880B41B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9321F-5314-FF98-FCE2-BAB86DB8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0DD821-0454-5671-65F9-EE5CCDAB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2138E8-BBC6-F321-13DE-25F2BD04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B175A8-3281-E966-C23C-FE02DDE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84695D-E7AA-40BB-F59F-CD60EDCD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72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D1EA1-1D97-EE83-1E7D-395E2EF8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372228-1C7E-9DB5-5D11-0856511A1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DDB711-44E4-2A9E-0BB7-50D258195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41A295-9BDB-F0D3-D64F-B16C61507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9F5D8DB-B71D-6D3D-7515-1E13810B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DC48E6-9708-1749-4502-8A5AA3A7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7D6185D-468D-FFE8-03CD-6C4D54A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2CE0D0-A55B-14EE-CCEF-E8C066C3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81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07AE09-7FF2-61C4-D394-9C63A673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97FD74-D628-C82F-1E4E-25A0A95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217BA2-DC00-8E18-8822-6D08B7FE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EA63CE8-A0E6-4C4A-7118-4DA509CC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64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57BE86-3393-00CE-EA93-FB688E81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D99699-47AA-E2F2-6CEF-2E3BFAFB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DC8679-CF81-F32F-CF59-94BEF341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C9161-0D8C-FD2F-C4D9-ECF4E714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EB18E2-B3B3-A01D-6D4A-29688473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F87E3B-E571-80F2-E04D-41D18B84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4CDA5F-EF48-6A53-2DA6-03B35008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04B9FD-3E35-469A-7F38-4200B5CC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9D61A3-973C-04BC-E4E2-56611EB9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9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760D0D-E072-0CA7-220D-FDD9B0A9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E902A-6F2C-1E11-3389-BF1D5DF1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4F664A-9688-4012-F44A-C5638FA32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D62417-E457-9B5E-0EE6-A72A5548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85B1CF-019B-C114-B46B-6CB2AF2D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8CA2AE-96B0-1E40-5394-F11D0A21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02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7A94A40-9F68-63A6-F8AE-9FC3680C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FB0BE6-4AF3-9A4B-A858-93A4BF23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CA0AB5-1E4A-0112-9F5A-2B5844D7A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AC2E3-4D2C-42AE-99F8-0AE0E7FDBF27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DFBE01-4EF0-D50F-BE9E-00317958B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05A43B-CBB1-F2D9-FB87-7B375C47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4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그래픽 디자인, 디자인이(가) 표시된 사진&#10;&#10;자동 생성된 설명">
            <a:extLst>
              <a:ext uri="{FF2B5EF4-FFF2-40B4-BE49-F238E27FC236}">
                <a16:creationId xmlns:a16="http://schemas.microsoft.com/office/drawing/2014/main" id="{B4132623-2842-A620-76CD-8004C317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" y="0"/>
            <a:ext cx="121847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D68F-4BAF-C982-D4C3-5DBF4727988F}"/>
              </a:ext>
            </a:extLst>
          </p:cNvPr>
          <p:cNvSpPr txBox="1"/>
          <p:nvPr/>
        </p:nvSpPr>
        <p:spPr>
          <a:xfrm>
            <a:off x="478987" y="3851999"/>
            <a:ext cx="661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Title</a:t>
            </a:r>
            <a:endParaRPr lang="ko-KR" altLang="en-US" sz="4400" b="1" dirty="0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071FA-2F79-944F-56DB-3FA7443A8BC4}"/>
              </a:ext>
            </a:extLst>
          </p:cNvPr>
          <p:cNvSpPr txBox="1"/>
          <p:nvPr/>
        </p:nvSpPr>
        <p:spPr>
          <a:xfrm>
            <a:off x="478987" y="6099899"/>
            <a:ext cx="66171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chemeClr val="bg1"/>
                </a:solidFill>
                <a:latin typeface="Cambria" panose="02040503050406030204" pitchFamily="18" charset="0"/>
              </a:rPr>
              <a:t>Name / Affiliation</a:t>
            </a:r>
            <a:endParaRPr lang="ko-KR" alt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1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직사각형이(가) 표시된 사진&#10;&#10;자동 생성된 설명">
            <a:extLst>
              <a:ext uri="{FF2B5EF4-FFF2-40B4-BE49-F238E27FC236}">
                <a16:creationId xmlns:a16="http://schemas.microsoft.com/office/drawing/2014/main" id="{E0BE29F7-F3BA-E51B-845E-A0A75EB0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0"/>
            <a:ext cx="1219428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06106-0CFB-8AC9-7D17-81FAF2026515}"/>
              </a:ext>
            </a:extLst>
          </p:cNvPr>
          <p:cNvSpPr txBox="1"/>
          <p:nvPr/>
        </p:nvSpPr>
        <p:spPr>
          <a:xfrm>
            <a:off x="585470" y="1459230"/>
            <a:ext cx="112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* Slide Content Guideline</a:t>
            </a:r>
          </a:p>
          <a:p>
            <a:r>
              <a:rPr lang="en-US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 ensure readability for all participants, please use a minimum font size of 16 points for the body text, based on the Cambria font. 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2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Cambria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채련 이</dc:creator>
  <cp:lastModifiedBy>Keunpyo Kim</cp:lastModifiedBy>
  <cp:revision>4</cp:revision>
  <dcterms:created xsi:type="dcterms:W3CDTF">2024-05-22T05:35:53Z</dcterms:created>
  <dcterms:modified xsi:type="dcterms:W3CDTF">2024-07-06T02:21:03Z</dcterms:modified>
</cp:coreProperties>
</file>